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80" r:id="rId22"/>
    <p:sldId id="277" r:id="rId23"/>
    <p:sldId id="27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26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394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067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9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544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078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49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62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763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87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50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AC375-69F9-4303-8D3C-FCEAF25EF853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B9327-D0EC-4476-888A-8AB0B9A6D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286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Subnetting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30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8944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5" y="2457450"/>
            <a:ext cx="657225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90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215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465" y="1293758"/>
            <a:ext cx="7172325" cy="565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24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8944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3239" y="1825625"/>
            <a:ext cx="64455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74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665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066" y="2254023"/>
            <a:ext cx="8715375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3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8612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4562" y="2234406"/>
            <a:ext cx="7762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938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086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9229" y="1825625"/>
            <a:ext cx="579354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59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92818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8668" y="1825625"/>
            <a:ext cx="70346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13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344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6977" y="1825625"/>
            <a:ext cx="67780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83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27652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3125" y="2248694"/>
            <a:ext cx="790575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765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0235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8808" y="1825625"/>
            <a:ext cx="57343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907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91099"/>
            <a:ext cx="7724775" cy="876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854495"/>
            <a:ext cx="8543925" cy="2095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037091"/>
            <a:ext cx="8629650" cy="16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81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569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6711" y="1825625"/>
            <a:ext cx="621857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4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649" y="577850"/>
            <a:ext cx="7262813" cy="12477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649" y="3487574"/>
            <a:ext cx="7262813" cy="13799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649" y="1885238"/>
            <a:ext cx="7262813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017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3107" y="1082839"/>
            <a:ext cx="6829425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65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7321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0312" y="1366838"/>
            <a:ext cx="7191375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068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612" y="2366962"/>
            <a:ext cx="6200775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3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237" y="2405062"/>
            <a:ext cx="6105525" cy="204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10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0175" y="1825625"/>
            <a:ext cx="60516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1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3031" y="1825625"/>
            <a:ext cx="61659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54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7359" y="1825625"/>
            <a:ext cx="529728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5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1879381"/>
            <a:ext cx="93345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39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62" y="4023360"/>
            <a:ext cx="7296150" cy="15849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27247"/>
            <a:ext cx="7305675" cy="223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8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</TotalTime>
  <Words>2</Words>
  <Application>Microsoft Office PowerPoint</Application>
  <PresentationFormat>Widescreen</PresentationFormat>
  <Paragraphs>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Subnetting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 G3</dc:creator>
  <cp:lastModifiedBy>Fujitsu</cp:lastModifiedBy>
  <cp:revision>28</cp:revision>
  <dcterms:created xsi:type="dcterms:W3CDTF">2022-10-07T12:30:28Z</dcterms:created>
  <dcterms:modified xsi:type="dcterms:W3CDTF">2023-07-22T05:39:18Z</dcterms:modified>
</cp:coreProperties>
</file>

<file path=docProps/thumbnail.jpeg>
</file>